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Economica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Economica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bold.fntdata"/><Relationship Id="rId16" Type="http://schemas.openxmlformats.org/officeDocument/2006/relationships/slide" Target="slides/slide11.xml"/><Relationship Id="rId38" Type="http://schemas.openxmlformats.org/officeDocument/2006/relationships/font" Target="fonts/Economic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JohnO135/491SeniorProject/blob/master/Documents/User%20Manual%20v1.1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b5be6e6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b5be6e6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4bb3dc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4bb3dc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43a939a9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43a939a9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3a939a9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43a939a9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3a939a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43a939a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0aa3db5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0aa3db5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33a90e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33a90e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6420633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6420633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6420633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6420633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6420633c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b6420633c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11ef1f4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11ef1f4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511ef1f4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511ef1f4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11ef1f4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11ef1f4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5be6e60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5be6e60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4881c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4881c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b5be6e60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b5be6e60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11ef1f4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11ef1f4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b5be6e6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b5be6e6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5be6e6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b5be6e6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b5be6e60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b5be6e60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11ef1f4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11ef1f4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43a939a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43a939a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11ef1f4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511ef1f4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511ef1f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511ef1f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511ef1f4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511ef1f4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11ef1f4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11ef1f4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11ef1f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11ef1f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511ef1f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511ef1f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3a939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3a939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https://github.com/JohnO135/491SeniorProject/blob/master/Documents/User%20Manual%20v1.1.pdf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511ef1f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511ef1f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4bb3d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4bb3d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look-n-cook.firebaseapp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3044700" y="39547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Economica"/>
                <a:ea typeface="Economica"/>
                <a:cs typeface="Economica"/>
                <a:sym typeface="Economica"/>
              </a:rPr>
              <a:t>Sprint #3 End Presentation</a:t>
            </a:r>
            <a:endParaRPr sz="21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13" y="746763"/>
            <a:ext cx="3649982" cy="3649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60100" y="2227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Diagram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75" y="950350"/>
            <a:ext cx="594360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08100" y="271525"/>
            <a:ext cx="3432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25" y="95887"/>
            <a:ext cx="4836651" cy="49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75" y="1095375"/>
            <a:ext cx="84296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88" y="1214438"/>
            <a:ext cx="63912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74" y="570825"/>
            <a:ext cx="6777726" cy="4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Side Architecture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in this general </a:t>
            </a:r>
            <a:r>
              <a:rPr lang="en"/>
              <a:t>model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devices send requests to </a:t>
            </a:r>
            <a:br>
              <a:rPr lang="en"/>
            </a:br>
            <a:r>
              <a:rPr lang="en"/>
              <a:t>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takes upon client requests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Fetch data from the server </a:t>
            </a:r>
            <a:br>
              <a:rPr lang="en"/>
            </a:br>
            <a:r>
              <a:rPr lang="en"/>
              <a:t>and returns as HTML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 if an API is used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52400"/>
            <a:ext cx="47625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311700" y="3888250"/>
            <a:ext cx="8207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Considerations: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Model-View-View-Model (MVVM)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Model-View-Controller (MVC)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React.js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026" y="1"/>
            <a:ext cx="3260975" cy="2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4536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choosing React.js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Recommended by colleagues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Reusability of React Components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Smaller learning scale due to it being a library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311700" y="3237575"/>
            <a:ext cx="8277600" cy="1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Problems occured: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JSX - Mixture of HTML and JavaScript often creates confusion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Deployment of the login functionality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18787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(Before)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52" y="1147227"/>
            <a:ext cx="4544725" cy="3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175" y="361350"/>
            <a:ext cx="4882825" cy="4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(After)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00" y="1228848"/>
            <a:ext cx="3862050" cy="28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5" y="1297575"/>
            <a:ext cx="4876942" cy="28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71350" y="393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25" y="1865437"/>
            <a:ext cx="3315250" cy="15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5" y="1225213"/>
            <a:ext cx="5288375" cy="30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#3 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Restructure login page to use with React.js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documents and diagrams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to gather data to help fetch instructions from recipe websites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18" y="2865650"/>
            <a:ext cx="3143724" cy="18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5646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choosing firebase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Recommended by colleagues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database - data hosted on cloud and synchronized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 of Machine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Auth, Email, Hosting, Backend, Uptime automatically provided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Middleware: Firebase Firestore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452" y="0"/>
            <a:ext cx="3899550" cy="244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550" y="-43300"/>
            <a:ext cx="1549750" cy="15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311700" y="3647100"/>
            <a:ext cx="6960900" cy="1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current experience: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Very simple to navigate and did not cause many complications in our development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Finder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925" y="4008400"/>
            <a:ext cx="1095075" cy="1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127400" y="1233625"/>
            <a:ext cx="7861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 a list of cooking vocabulary to find the most common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those words to distinguish between a recipe or a non-recipe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Finder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1225225"/>
            <a:ext cx="576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still gathering more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track of the recipes that we have already used to reduce redundancy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only 5 recipes of a certain food type for consistency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program that reads a paragraph and splits them into individual words then adds them into a text file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876" y="1225225"/>
            <a:ext cx="2377393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Tracker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17"/>
            <a:ext cx="9144000" cy="384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78" y="1016310"/>
            <a:ext cx="7346648" cy="37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Curve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0" y="1021150"/>
            <a:ext cx="8075989" cy="36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Site Map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400" y="70738"/>
            <a:ext cx="4222401" cy="5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0938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Account users can edit their own information such as username, password, and other information after user account creation.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will be a string limits upon the user account creation process.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will be a prompt for the user to login or view as a guest upon the home page.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After a recipe have been created, the user can select whether or not they would like to view another recipe.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 the search bar, there will be a string limit of 50 words.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will be a choice of saving a recipe to an account’s list upon searching.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user will have a choice to display all their saved recipes from the account’s recipe list.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Users can request support from the support team if any error occurs upon usage of the application.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are no limits to the amount of recipes an account user can save.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step-by-step process of a recipe shall be numbered in the appropriate order.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System administrators can maintain the application as well as the account information of all registered users.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Guest Users must be registered in order to save recipes to a dedicated list.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All users should be able to sort the recipes by multiple categories when searching for a specific recipe.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2131100" y="2408625"/>
            <a:ext cx="540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28575" cy="50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Board-Before</a:t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799" y="942100"/>
            <a:ext cx="7309423" cy="42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Requirement Document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updates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Requirement Document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Updated Sprint Board, Gantt Chart, Burndown Chart, Project Tracker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and Design Document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Components diagram, trade-off analysis updates, machine learning analysis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Board-After</a:t>
            </a:r>
            <a:endParaRPr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796" y="942100"/>
            <a:ext cx="6987905" cy="3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Retrospective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051100"/>
            <a:ext cx="42603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Did we meet our Sprint Goal?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Yes, a lot of this sprint was focused on restructuring the login page to get it deployed and we were able to start gathering data for searching recipes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What worked well/Didn’t work well?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were able to get the login page deployed using React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gathering went well; it’s just a matter of inputting more recipes for more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Couldn’t really get to completing user stories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4684625" y="1051100"/>
            <a:ext cx="39669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caused problems?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Homework cut into time we would’ve like to use to work more on the 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Having to basically redo the login page in a different format prevented us from working more on the UI like we planned to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to improve for next sprint/Conclusions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Now that the login page is deployed on a website, can have more focus on UI as originally planned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Focus more on completing the user stories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Gather more information regarding data retrieval from recipe websites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the next sprint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UI and look of webpage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delving into more coding in addition to</a:t>
            </a:r>
            <a:br>
              <a:rPr lang="en"/>
            </a:br>
            <a:r>
              <a:rPr lang="en"/>
              <a:t>Integration of the Recipe API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600" y="394425"/>
            <a:ext cx="3409300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Planned: 82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Completed: 40 points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planned to complete more user stories this sprint, but due to some complications with our login page before we couldn’t complete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Essentially, we had to re-complete user stories that were considered completed before do to practically redoing the login page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Admin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system admin, I want to be able to add a Guest User so that they can become an Account User. (2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system admin, I want to be able to delete an Account User so that Account cannot be used. (2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system admin, I want to be able to update the details of my application so that the application will keep updated details always. (2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Guest User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guest user, I want to be able to search for recipes so that I can use the feature of the system to search for the recipe and preparation that I need. (34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guest user, I want to be able to register for an account so that I can become an Account User and use the Account User’s features. (13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 guest user, I want to be able to sort the recipes I have searched so that I can view them by multiple categories in order to search for specific ones. (5 points)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User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be able to search for recipes so that I can use the feature of the system to search for the recipe and preparation that I need. (34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As an account user, I want to be able to login to the system so that I can use the features of the system to accomplish what I need. (21 points)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be able to reset my password so that I can create a new password to login to the system. (8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view my list of recipes so that I can check on the details of my list of recipes. (21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be able to add recipes to my list so that I can save the recipe into a list of other recipes for future use. (13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be able to delete recipes off my list so that I can get rid of recipes that do not interest me any longer. (8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 an account user, I want to be able to sort the recipes I have searched so that I can view them by multiple categories in order to search for specific ones. (5 points)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11700" y="0"/>
            <a:ext cx="1918601" cy="19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22050" y="2068025"/>
            <a:ext cx="84213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https://look-n-cook.firebaseapp.com/</a:t>
            </a:r>
            <a:br>
              <a:rPr lang="en" sz="30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3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User Manual: shorturl.at/bgrsz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207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React.js used for front-end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User Platforms: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Chrome Extension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Web application</a:t>
            </a:r>
            <a:endParaRPr sz="14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0"/>
            <a:ext cx="6522301" cy="5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7918775" y="2183200"/>
            <a:ext cx="799200" cy="3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60100" y="2227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100" y="355200"/>
            <a:ext cx="6249301" cy="45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